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65" r:id="rId6"/>
    <p:sldId id="261" r:id="rId7"/>
    <p:sldId id="263" r:id="rId8"/>
    <p:sldId id="259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768F8F-E34C-4D2F-AF65-C84081A2C8B6}" v="11" dt="2022-09-10T18:04:22.4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arzyna" userId="7c3920dd13bd63a4" providerId="LiveId" clId="{6A768F8F-E34C-4D2F-AF65-C84081A2C8B6}"/>
    <pc:docChg chg="undo custSel addSld delSld modSld sldOrd">
      <pc:chgData name="Katarzyna" userId="7c3920dd13bd63a4" providerId="LiveId" clId="{6A768F8F-E34C-4D2F-AF65-C84081A2C8B6}" dt="2022-09-11T20:07:58.204" v="6057" actId="20577"/>
      <pc:docMkLst>
        <pc:docMk/>
      </pc:docMkLst>
      <pc:sldChg chg="modSp mod">
        <pc:chgData name="Katarzyna" userId="7c3920dd13bd63a4" providerId="LiveId" clId="{6A768F8F-E34C-4D2F-AF65-C84081A2C8B6}" dt="2022-09-10T18:34:04.995" v="5713" actId="20577"/>
        <pc:sldMkLst>
          <pc:docMk/>
          <pc:sldMk cId="1451073807" sldId="256"/>
        </pc:sldMkLst>
        <pc:spChg chg="mod">
          <ac:chgData name="Katarzyna" userId="7c3920dd13bd63a4" providerId="LiveId" clId="{6A768F8F-E34C-4D2F-AF65-C84081A2C8B6}" dt="2022-09-10T18:33:56.007" v="5712" actId="20577"/>
          <ac:spMkLst>
            <pc:docMk/>
            <pc:sldMk cId="1451073807" sldId="256"/>
            <ac:spMk id="2" creationId="{1B213899-11FF-8F58-323A-C95BBA4D7261}"/>
          </ac:spMkLst>
        </pc:spChg>
        <pc:spChg chg="mod">
          <ac:chgData name="Katarzyna" userId="7c3920dd13bd63a4" providerId="LiveId" clId="{6A768F8F-E34C-4D2F-AF65-C84081A2C8B6}" dt="2022-09-10T18:34:04.995" v="5713" actId="20577"/>
          <ac:spMkLst>
            <pc:docMk/>
            <pc:sldMk cId="1451073807" sldId="256"/>
            <ac:spMk id="3" creationId="{97E264E2-9962-6A94-DF42-A06933D83531}"/>
          </ac:spMkLst>
        </pc:spChg>
      </pc:sldChg>
      <pc:sldChg chg="addSp delSp modSp mod">
        <pc:chgData name="Katarzyna" userId="7c3920dd13bd63a4" providerId="LiveId" clId="{6A768F8F-E34C-4D2F-AF65-C84081A2C8B6}" dt="2022-09-11T12:27:28.540" v="5901" actId="12385"/>
        <pc:sldMkLst>
          <pc:docMk/>
          <pc:sldMk cId="904846053" sldId="257"/>
        </pc:sldMkLst>
        <pc:spChg chg="del mod">
          <ac:chgData name="Katarzyna" userId="7c3920dd13bd63a4" providerId="LiveId" clId="{6A768F8F-E34C-4D2F-AF65-C84081A2C8B6}" dt="2022-09-06T15:47:04.093" v="8" actId="478"/>
          <ac:spMkLst>
            <pc:docMk/>
            <pc:sldMk cId="904846053" sldId="257"/>
            <ac:spMk id="2" creationId="{1B213899-11FF-8F58-323A-C95BBA4D7261}"/>
          </ac:spMkLst>
        </pc:spChg>
        <pc:spChg chg="mod">
          <ac:chgData name="Katarzyna" userId="7c3920dd13bd63a4" providerId="LiveId" clId="{6A768F8F-E34C-4D2F-AF65-C84081A2C8B6}" dt="2022-09-08T21:33:12.901" v="3414" actId="20577"/>
          <ac:spMkLst>
            <pc:docMk/>
            <pc:sldMk cId="904846053" sldId="257"/>
            <ac:spMk id="3" creationId="{97E264E2-9962-6A94-DF42-A06933D83531}"/>
          </ac:spMkLst>
        </pc:spChg>
        <pc:graphicFrameChg chg="add del mod modGraphic">
          <ac:chgData name="Katarzyna" userId="7c3920dd13bd63a4" providerId="LiveId" clId="{6A768F8F-E34C-4D2F-AF65-C84081A2C8B6}" dt="2022-09-08T20:56:00.307" v="2462" actId="478"/>
          <ac:graphicFrameMkLst>
            <pc:docMk/>
            <pc:sldMk cId="904846053" sldId="257"/>
            <ac:graphicFrameMk id="2" creationId="{F7D778F6-CFF8-2EBF-75B0-277FB060642D}"/>
          </ac:graphicFrameMkLst>
        </pc:graphicFrameChg>
        <pc:graphicFrameChg chg="add del mod modGraphic">
          <ac:chgData name="Katarzyna" userId="7c3920dd13bd63a4" providerId="LiveId" clId="{6A768F8F-E34C-4D2F-AF65-C84081A2C8B6}" dt="2022-09-08T20:59:59.428" v="2580" actId="478"/>
          <ac:graphicFrameMkLst>
            <pc:docMk/>
            <pc:sldMk cId="904846053" sldId="257"/>
            <ac:graphicFrameMk id="4" creationId="{150D7ADD-BA95-6EDA-2633-81A9C9088D59}"/>
          </ac:graphicFrameMkLst>
        </pc:graphicFrameChg>
        <pc:graphicFrameChg chg="add mod modGraphic">
          <ac:chgData name="Katarzyna" userId="7c3920dd13bd63a4" providerId="LiveId" clId="{6A768F8F-E34C-4D2F-AF65-C84081A2C8B6}" dt="2022-09-11T12:27:28.540" v="5901" actId="12385"/>
          <ac:graphicFrameMkLst>
            <pc:docMk/>
            <pc:sldMk cId="904846053" sldId="257"/>
            <ac:graphicFrameMk id="5" creationId="{34E380EA-F6D8-DE1F-F018-B59705A81728}"/>
          </ac:graphicFrameMkLst>
        </pc:graphicFrameChg>
      </pc:sldChg>
      <pc:sldChg chg="addSp modSp add mod">
        <pc:chgData name="Katarzyna" userId="7c3920dd13bd63a4" providerId="LiveId" clId="{6A768F8F-E34C-4D2F-AF65-C84081A2C8B6}" dt="2022-09-11T12:29:02.037" v="5912" actId="14100"/>
        <pc:sldMkLst>
          <pc:docMk/>
          <pc:sldMk cId="2335689237" sldId="258"/>
        </pc:sldMkLst>
        <pc:spChg chg="mod">
          <ac:chgData name="Katarzyna" userId="7c3920dd13bd63a4" providerId="LiveId" clId="{6A768F8F-E34C-4D2F-AF65-C84081A2C8B6}" dt="2022-09-10T16:48:29.750" v="4617" actId="12"/>
          <ac:spMkLst>
            <pc:docMk/>
            <pc:sldMk cId="2335689237" sldId="258"/>
            <ac:spMk id="3" creationId="{97E264E2-9962-6A94-DF42-A06933D83531}"/>
          </ac:spMkLst>
        </pc:spChg>
        <pc:graphicFrameChg chg="add mod modGraphic">
          <ac:chgData name="Katarzyna" userId="7c3920dd13bd63a4" providerId="LiveId" clId="{6A768F8F-E34C-4D2F-AF65-C84081A2C8B6}" dt="2022-09-11T12:29:02.037" v="5912" actId="14100"/>
          <ac:graphicFrameMkLst>
            <pc:docMk/>
            <pc:sldMk cId="2335689237" sldId="258"/>
            <ac:graphicFrameMk id="2" creationId="{AE441218-40C9-8BE3-3281-5073FF0F10C0}"/>
          </ac:graphicFrameMkLst>
        </pc:graphicFrameChg>
      </pc:sldChg>
      <pc:sldChg chg="delSp modSp new mod ord">
        <pc:chgData name="Katarzyna" userId="7c3920dd13bd63a4" providerId="LiveId" clId="{6A768F8F-E34C-4D2F-AF65-C84081A2C8B6}" dt="2022-09-08T21:55:59.835" v="4527" actId="20577"/>
        <pc:sldMkLst>
          <pc:docMk/>
          <pc:sldMk cId="391713547" sldId="259"/>
        </pc:sldMkLst>
        <pc:spChg chg="del mod">
          <ac:chgData name="Katarzyna" userId="7c3920dd13bd63a4" providerId="LiveId" clId="{6A768F8F-E34C-4D2F-AF65-C84081A2C8B6}" dt="2022-09-07T18:11:19.992" v="358" actId="478"/>
          <ac:spMkLst>
            <pc:docMk/>
            <pc:sldMk cId="391713547" sldId="259"/>
            <ac:spMk id="2" creationId="{F0DA7303-248A-6982-F739-EAD85794F563}"/>
          </ac:spMkLst>
        </pc:spChg>
        <pc:spChg chg="mod">
          <ac:chgData name="Katarzyna" userId="7c3920dd13bd63a4" providerId="LiveId" clId="{6A768F8F-E34C-4D2F-AF65-C84081A2C8B6}" dt="2022-09-08T21:55:59.835" v="4527" actId="20577"/>
          <ac:spMkLst>
            <pc:docMk/>
            <pc:sldMk cId="391713547" sldId="259"/>
            <ac:spMk id="3" creationId="{CFFB9C03-CAC7-A707-AC62-A3ECE30C342D}"/>
          </ac:spMkLst>
        </pc:spChg>
      </pc:sldChg>
      <pc:sldChg chg="addSp delSp modSp new mod">
        <pc:chgData name="Katarzyna" userId="7c3920dd13bd63a4" providerId="LiveId" clId="{6A768F8F-E34C-4D2F-AF65-C84081A2C8B6}" dt="2022-09-10T16:41:49.869" v="4609" actId="20577"/>
        <pc:sldMkLst>
          <pc:docMk/>
          <pc:sldMk cId="2982084017" sldId="260"/>
        </pc:sldMkLst>
        <pc:spChg chg="del mod">
          <ac:chgData name="Katarzyna" userId="7c3920dd13bd63a4" providerId="LiveId" clId="{6A768F8F-E34C-4D2F-AF65-C84081A2C8B6}" dt="2022-09-07T18:31:48.939" v="728" actId="478"/>
          <ac:spMkLst>
            <pc:docMk/>
            <pc:sldMk cId="2982084017" sldId="260"/>
            <ac:spMk id="2" creationId="{583FA95C-DDB3-52DA-8100-7CD46D26423B}"/>
          </ac:spMkLst>
        </pc:spChg>
        <pc:spChg chg="mod">
          <ac:chgData name="Katarzyna" userId="7c3920dd13bd63a4" providerId="LiveId" clId="{6A768F8F-E34C-4D2F-AF65-C84081A2C8B6}" dt="2022-09-10T16:41:49.869" v="4609" actId="20577"/>
          <ac:spMkLst>
            <pc:docMk/>
            <pc:sldMk cId="2982084017" sldId="260"/>
            <ac:spMk id="3" creationId="{A331E5D8-CD35-B8CC-EAAC-3679C301400D}"/>
          </ac:spMkLst>
        </pc:spChg>
        <pc:spChg chg="add del mod">
          <ac:chgData name="Katarzyna" userId="7c3920dd13bd63a4" providerId="LiveId" clId="{6A768F8F-E34C-4D2F-AF65-C84081A2C8B6}" dt="2022-09-07T18:32:05.387" v="732" actId="478"/>
          <ac:spMkLst>
            <pc:docMk/>
            <pc:sldMk cId="2982084017" sldId="260"/>
            <ac:spMk id="5" creationId="{51AD9188-5638-914B-C191-B2E5D68ED2F1}"/>
          </ac:spMkLst>
        </pc:spChg>
      </pc:sldChg>
      <pc:sldChg chg="delSp modSp new del mod">
        <pc:chgData name="Katarzyna" userId="7c3920dd13bd63a4" providerId="LiveId" clId="{6A768F8F-E34C-4D2F-AF65-C84081A2C8B6}" dt="2022-09-07T18:21:37.887" v="561" actId="47"/>
        <pc:sldMkLst>
          <pc:docMk/>
          <pc:sldMk cId="3951881454" sldId="260"/>
        </pc:sldMkLst>
        <pc:spChg chg="del">
          <ac:chgData name="Katarzyna" userId="7c3920dd13bd63a4" providerId="LiveId" clId="{6A768F8F-E34C-4D2F-AF65-C84081A2C8B6}" dt="2022-09-07T18:18:54.550" v="522" actId="478"/>
          <ac:spMkLst>
            <pc:docMk/>
            <pc:sldMk cId="3951881454" sldId="260"/>
            <ac:spMk id="2" creationId="{706CBE95-B104-D66A-CD24-FB12591048AB}"/>
          </ac:spMkLst>
        </pc:spChg>
        <pc:spChg chg="mod">
          <ac:chgData name="Katarzyna" userId="7c3920dd13bd63a4" providerId="LiveId" clId="{6A768F8F-E34C-4D2F-AF65-C84081A2C8B6}" dt="2022-09-07T18:19:14.304" v="526" actId="14100"/>
          <ac:spMkLst>
            <pc:docMk/>
            <pc:sldMk cId="3951881454" sldId="260"/>
            <ac:spMk id="3" creationId="{55602A58-9C7E-EF4A-C13D-D03848FD9EE8}"/>
          </ac:spMkLst>
        </pc:spChg>
      </pc:sldChg>
      <pc:sldChg chg="addSp delSp modSp new mod">
        <pc:chgData name="Katarzyna" userId="7c3920dd13bd63a4" providerId="LiveId" clId="{6A768F8F-E34C-4D2F-AF65-C84081A2C8B6}" dt="2022-09-11T12:29:20.446" v="5936" actId="20577"/>
        <pc:sldMkLst>
          <pc:docMk/>
          <pc:sldMk cId="173949884" sldId="261"/>
        </pc:sldMkLst>
        <pc:spChg chg="del">
          <ac:chgData name="Katarzyna" userId="7c3920dd13bd63a4" providerId="LiveId" clId="{6A768F8F-E34C-4D2F-AF65-C84081A2C8B6}" dt="2022-09-07T18:45:41.661" v="1101" actId="478"/>
          <ac:spMkLst>
            <pc:docMk/>
            <pc:sldMk cId="173949884" sldId="261"/>
            <ac:spMk id="2" creationId="{C3E363FA-5880-53D7-0ACF-F6BCC0C06AC1}"/>
          </ac:spMkLst>
        </pc:spChg>
        <pc:spChg chg="mod">
          <ac:chgData name="Katarzyna" userId="7c3920dd13bd63a4" providerId="LiveId" clId="{6A768F8F-E34C-4D2F-AF65-C84081A2C8B6}" dt="2022-09-11T12:29:20.446" v="5936" actId="20577"/>
          <ac:spMkLst>
            <pc:docMk/>
            <pc:sldMk cId="173949884" sldId="261"/>
            <ac:spMk id="3" creationId="{8D28EDE2-3817-83B6-F288-6C413E0D6D42}"/>
          </ac:spMkLst>
        </pc:spChg>
        <pc:picChg chg="add del mod">
          <ac:chgData name="Katarzyna" userId="7c3920dd13bd63a4" providerId="LiveId" clId="{6A768F8F-E34C-4D2F-AF65-C84081A2C8B6}" dt="2022-09-08T18:47:32.510" v="1579" actId="478"/>
          <ac:picMkLst>
            <pc:docMk/>
            <pc:sldMk cId="173949884" sldId="261"/>
            <ac:picMk id="4" creationId="{33363033-3BFB-1B3B-AF59-DE653A31A2B5}"/>
          </ac:picMkLst>
        </pc:picChg>
      </pc:sldChg>
      <pc:sldChg chg="addSp delSp modSp new del mod">
        <pc:chgData name="Katarzyna" userId="7c3920dd13bd63a4" providerId="LiveId" clId="{6A768F8F-E34C-4D2F-AF65-C84081A2C8B6}" dt="2022-09-10T16:42:06.833" v="4610" actId="47"/>
        <pc:sldMkLst>
          <pc:docMk/>
          <pc:sldMk cId="1104990244" sldId="262"/>
        </pc:sldMkLst>
        <pc:spChg chg="del">
          <ac:chgData name="Katarzyna" userId="7c3920dd13bd63a4" providerId="LiveId" clId="{6A768F8F-E34C-4D2F-AF65-C84081A2C8B6}" dt="2022-09-08T18:29:48.824" v="1258" actId="478"/>
          <ac:spMkLst>
            <pc:docMk/>
            <pc:sldMk cId="1104990244" sldId="262"/>
            <ac:spMk id="2" creationId="{E5D24B3C-9FD8-B85E-704B-E08C7D699574}"/>
          </ac:spMkLst>
        </pc:spChg>
        <pc:spChg chg="mod">
          <ac:chgData name="Katarzyna" userId="7c3920dd13bd63a4" providerId="LiveId" clId="{6A768F8F-E34C-4D2F-AF65-C84081A2C8B6}" dt="2022-09-08T18:33:42.370" v="1393" actId="20577"/>
          <ac:spMkLst>
            <pc:docMk/>
            <pc:sldMk cId="1104990244" sldId="262"/>
            <ac:spMk id="3" creationId="{68A4985F-E174-FF7E-110E-851048FD3A63}"/>
          </ac:spMkLst>
        </pc:spChg>
        <pc:picChg chg="add mod">
          <ac:chgData name="Katarzyna" userId="7c3920dd13bd63a4" providerId="LiveId" clId="{6A768F8F-E34C-4D2F-AF65-C84081A2C8B6}" dt="2022-09-08T18:33:48.892" v="1394" actId="14100"/>
          <ac:picMkLst>
            <pc:docMk/>
            <pc:sldMk cId="1104990244" sldId="262"/>
            <ac:picMk id="5" creationId="{894A3C80-4098-934C-7D03-2AE62031B772}"/>
          </ac:picMkLst>
        </pc:picChg>
      </pc:sldChg>
      <pc:sldChg chg="addSp delSp modSp new mod">
        <pc:chgData name="Katarzyna" userId="7c3920dd13bd63a4" providerId="LiveId" clId="{6A768F8F-E34C-4D2F-AF65-C84081A2C8B6}" dt="2022-09-11T12:30:03.008" v="5942" actId="14100"/>
        <pc:sldMkLst>
          <pc:docMk/>
          <pc:sldMk cId="2249805196" sldId="263"/>
        </pc:sldMkLst>
        <pc:spChg chg="del mod">
          <ac:chgData name="Katarzyna" userId="7c3920dd13bd63a4" providerId="LiveId" clId="{6A768F8F-E34C-4D2F-AF65-C84081A2C8B6}" dt="2022-09-08T18:45:41.952" v="1562" actId="478"/>
          <ac:spMkLst>
            <pc:docMk/>
            <pc:sldMk cId="2249805196" sldId="263"/>
            <ac:spMk id="2" creationId="{5A87A13C-E546-5870-6FA2-073E0AECB51A}"/>
          </ac:spMkLst>
        </pc:spChg>
        <pc:spChg chg="del mod">
          <ac:chgData name="Katarzyna" userId="7c3920dd13bd63a4" providerId="LiveId" clId="{6A768F8F-E34C-4D2F-AF65-C84081A2C8B6}" dt="2022-09-08T18:46:21.570" v="1567" actId="931"/>
          <ac:spMkLst>
            <pc:docMk/>
            <pc:sldMk cId="2249805196" sldId="263"/>
            <ac:spMk id="3" creationId="{00F60926-C1D8-12AF-E090-0B981701D76B}"/>
          </ac:spMkLst>
        </pc:spChg>
        <pc:picChg chg="add mod">
          <ac:chgData name="Katarzyna" userId="7c3920dd13bd63a4" providerId="LiveId" clId="{6A768F8F-E34C-4D2F-AF65-C84081A2C8B6}" dt="2022-09-11T12:29:50.786" v="5940" actId="14100"/>
          <ac:picMkLst>
            <pc:docMk/>
            <pc:sldMk cId="2249805196" sldId="263"/>
            <ac:picMk id="5" creationId="{E0665BD0-256B-EF5C-CEB0-0B0353759504}"/>
          </ac:picMkLst>
        </pc:picChg>
        <pc:picChg chg="add mod">
          <ac:chgData name="Katarzyna" userId="7c3920dd13bd63a4" providerId="LiveId" clId="{6A768F8F-E34C-4D2F-AF65-C84081A2C8B6}" dt="2022-09-11T12:30:03.008" v="5942" actId="14100"/>
          <ac:picMkLst>
            <pc:docMk/>
            <pc:sldMk cId="2249805196" sldId="263"/>
            <ac:picMk id="7" creationId="{5FD69137-636D-0DE1-B8B0-BC6046D9C4E7}"/>
          </ac:picMkLst>
        </pc:picChg>
        <pc:picChg chg="add mod">
          <ac:chgData name="Katarzyna" userId="7c3920dd13bd63a4" providerId="LiveId" clId="{6A768F8F-E34C-4D2F-AF65-C84081A2C8B6}" dt="2022-09-11T12:29:39.539" v="5938" actId="14100"/>
          <ac:picMkLst>
            <pc:docMk/>
            <pc:sldMk cId="2249805196" sldId="263"/>
            <ac:picMk id="9" creationId="{946509D2-2045-C256-0D2A-502B94C4E7C5}"/>
          </ac:picMkLst>
        </pc:picChg>
      </pc:sldChg>
      <pc:sldChg chg="addSp delSp modSp new del mod">
        <pc:chgData name="Katarzyna" userId="7c3920dd13bd63a4" providerId="LiveId" clId="{6A768F8F-E34C-4D2F-AF65-C84081A2C8B6}" dt="2022-09-08T21:51:34.036" v="4429" actId="47"/>
        <pc:sldMkLst>
          <pc:docMk/>
          <pc:sldMk cId="2829462078" sldId="264"/>
        </pc:sldMkLst>
        <pc:spChg chg="del mod">
          <ac:chgData name="Katarzyna" userId="7c3920dd13bd63a4" providerId="LiveId" clId="{6A768F8F-E34C-4D2F-AF65-C84081A2C8B6}" dt="2022-09-08T18:52:55.480" v="1591" actId="478"/>
          <ac:spMkLst>
            <pc:docMk/>
            <pc:sldMk cId="2829462078" sldId="264"/>
            <ac:spMk id="2" creationId="{D26F3A37-7170-E30C-F314-28FDFD19B6F7}"/>
          </ac:spMkLst>
        </pc:spChg>
        <pc:spChg chg="mod">
          <ac:chgData name="Katarzyna" userId="7c3920dd13bd63a4" providerId="LiveId" clId="{6A768F8F-E34C-4D2F-AF65-C84081A2C8B6}" dt="2022-09-08T21:51:23.848" v="4428" actId="14100"/>
          <ac:spMkLst>
            <pc:docMk/>
            <pc:sldMk cId="2829462078" sldId="264"/>
            <ac:spMk id="3" creationId="{7E613513-DCC8-D3C7-43F5-B1840752C1DB}"/>
          </ac:spMkLst>
        </pc:spChg>
        <pc:spChg chg="add del mod">
          <ac:chgData name="Katarzyna" userId="7c3920dd13bd63a4" providerId="LiveId" clId="{6A768F8F-E34C-4D2F-AF65-C84081A2C8B6}" dt="2022-09-08T19:00:58.438" v="1692" actId="478"/>
          <ac:spMkLst>
            <pc:docMk/>
            <pc:sldMk cId="2829462078" sldId="264"/>
            <ac:spMk id="4" creationId="{82977676-DBC6-45B4-C880-3E2E4DB1F813}"/>
          </ac:spMkLst>
        </pc:spChg>
        <pc:spChg chg="add del mod">
          <ac:chgData name="Katarzyna" userId="7c3920dd13bd63a4" providerId="LiveId" clId="{6A768F8F-E34C-4D2F-AF65-C84081A2C8B6}" dt="2022-09-08T19:04:50.719" v="1722" actId="478"/>
          <ac:spMkLst>
            <pc:docMk/>
            <pc:sldMk cId="2829462078" sldId="264"/>
            <ac:spMk id="5" creationId="{C1621FD5-20C7-43A3-3F32-E1335A06E951}"/>
          </ac:spMkLst>
        </pc:spChg>
        <pc:spChg chg="add del mod">
          <ac:chgData name="Katarzyna" userId="7c3920dd13bd63a4" providerId="LiveId" clId="{6A768F8F-E34C-4D2F-AF65-C84081A2C8B6}" dt="2022-09-08T19:04:56.064" v="1724" actId="478"/>
          <ac:spMkLst>
            <pc:docMk/>
            <pc:sldMk cId="2829462078" sldId="264"/>
            <ac:spMk id="6" creationId="{C8C9E603-2104-FD9B-3883-203594031753}"/>
          </ac:spMkLst>
        </pc:spChg>
        <pc:spChg chg="add del mod">
          <ac:chgData name="Katarzyna" userId="7c3920dd13bd63a4" providerId="LiveId" clId="{6A768F8F-E34C-4D2F-AF65-C84081A2C8B6}" dt="2022-09-08T18:57:15.155" v="1656" actId="478"/>
          <ac:spMkLst>
            <pc:docMk/>
            <pc:sldMk cId="2829462078" sldId="264"/>
            <ac:spMk id="7" creationId="{D9724B05-1991-B859-954C-223FD923A2BB}"/>
          </ac:spMkLst>
        </pc:spChg>
        <pc:spChg chg="add del mod">
          <ac:chgData name="Katarzyna" userId="7c3920dd13bd63a4" providerId="LiveId" clId="{6A768F8F-E34C-4D2F-AF65-C84081A2C8B6}" dt="2022-09-08T18:57:42.213" v="1662" actId="478"/>
          <ac:spMkLst>
            <pc:docMk/>
            <pc:sldMk cId="2829462078" sldId="264"/>
            <ac:spMk id="8" creationId="{51703EAC-F468-B33C-1387-BC726F5BFCF3}"/>
          </ac:spMkLst>
        </pc:spChg>
        <pc:spChg chg="add del mod">
          <ac:chgData name="Katarzyna" userId="7c3920dd13bd63a4" providerId="LiveId" clId="{6A768F8F-E34C-4D2F-AF65-C84081A2C8B6}" dt="2022-09-08T19:05:00.246" v="1727" actId="478"/>
          <ac:spMkLst>
            <pc:docMk/>
            <pc:sldMk cId="2829462078" sldId="264"/>
            <ac:spMk id="12" creationId="{0074F1DE-7C1B-34E1-FD12-A4B4EB0E0429}"/>
          </ac:spMkLst>
        </pc:spChg>
        <pc:spChg chg="add del mod">
          <ac:chgData name="Katarzyna" userId="7c3920dd13bd63a4" providerId="LiveId" clId="{6A768F8F-E34C-4D2F-AF65-C84081A2C8B6}" dt="2022-09-08T19:04:57.931" v="1726" actId="478"/>
          <ac:spMkLst>
            <pc:docMk/>
            <pc:sldMk cId="2829462078" sldId="264"/>
            <ac:spMk id="13" creationId="{7C98B741-F785-4CF1-B8CB-02DF7F8573EA}"/>
          </ac:spMkLst>
        </pc:spChg>
        <pc:spChg chg="add del mod">
          <ac:chgData name="Katarzyna" userId="7c3920dd13bd63a4" providerId="LiveId" clId="{6A768F8F-E34C-4D2F-AF65-C84081A2C8B6}" dt="2022-09-08T19:04:52.951" v="1723" actId="478"/>
          <ac:spMkLst>
            <pc:docMk/>
            <pc:sldMk cId="2829462078" sldId="264"/>
            <ac:spMk id="14" creationId="{AE5936AB-56BF-7C72-9DEF-ED7FC5FF6399}"/>
          </ac:spMkLst>
        </pc:spChg>
        <pc:spChg chg="add del mod">
          <ac:chgData name="Katarzyna" userId="7c3920dd13bd63a4" providerId="LiveId" clId="{6A768F8F-E34C-4D2F-AF65-C84081A2C8B6}" dt="2022-09-08T19:04:44.981" v="1721" actId="478"/>
          <ac:spMkLst>
            <pc:docMk/>
            <pc:sldMk cId="2829462078" sldId="264"/>
            <ac:spMk id="15" creationId="{165A4D76-7442-9CE0-C39E-9A8A7076A94F}"/>
          </ac:spMkLst>
        </pc:spChg>
        <pc:spChg chg="add del mod">
          <ac:chgData name="Katarzyna" userId="7c3920dd13bd63a4" providerId="LiveId" clId="{6A768F8F-E34C-4D2F-AF65-C84081A2C8B6}" dt="2022-09-08T19:04:43.043" v="1720" actId="478"/>
          <ac:spMkLst>
            <pc:docMk/>
            <pc:sldMk cId="2829462078" sldId="264"/>
            <ac:spMk id="16" creationId="{2B6E1122-77F2-7100-44F6-C298101F47DC}"/>
          </ac:spMkLst>
        </pc:spChg>
        <pc:spChg chg="add del mod">
          <ac:chgData name="Katarzyna" userId="7c3920dd13bd63a4" providerId="LiveId" clId="{6A768F8F-E34C-4D2F-AF65-C84081A2C8B6}" dt="2022-09-08T19:04:40.295" v="1719" actId="478"/>
          <ac:spMkLst>
            <pc:docMk/>
            <pc:sldMk cId="2829462078" sldId="264"/>
            <ac:spMk id="17" creationId="{1909B130-7CBC-CF98-A343-569AE9BA5378}"/>
          </ac:spMkLst>
        </pc:spChg>
        <pc:cxnChg chg="add del mod">
          <ac:chgData name="Katarzyna" userId="7c3920dd13bd63a4" providerId="LiveId" clId="{6A768F8F-E34C-4D2F-AF65-C84081A2C8B6}" dt="2022-09-08T18:57:58.445" v="1665" actId="478"/>
          <ac:cxnSpMkLst>
            <pc:docMk/>
            <pc:sldMk cId="2829462078" sldId="264"/>
            <ac:cxnSpMk id="10" creationId="{C7A306BD-D006-A03C-F6AE-034423B1026D}"/>
          </ac:cxnSpMkLst>
        </pc:cxnChg>
      </pc:sldChg>
      <pc:sldChg chg="addSp delSp modSp new mod">
        <pc:chgData name="Katarzyna" userId="7c3920dd13bd63a4" providerId="LiveId" clId="{6A768F8F-E34C-4D2F-AF65-C84081A2C8B6}" dt="2022-09-11T20:07:58.204" v="6057" actId="20577"/>
        <pc:sldMkLst>
          <pc:docMk/>
          <pc:sldMk cId="3236838927" sldId="264"/>
        </pc:sldMkLst>
        <pc:spChg chg="del mod">
          <ac:chgData name="Katarzyna" userId="7c3920dd13bd63a4" providerId="LiveId" clId="{6A768F8F-E34C-4D2F-AF65-C84081A2C8B6}" dt="2022-09-08T21:51:59.143" v="4432" actId="478"/>
          <ac:spMkLst>
            <pc:docMk/>
            <pc:sldMk cId="3236838927" sldId="264"/>
            <ac:spMk id="2" creationId="{B4EDEEC7-983E-1E0E-1BA6-92955B8A65A1}"/>
          </ac:spMkLst>
        </pc:spChg>
        <pc:spChg chg="mod">
          <ac:chgData name="Katarzyna" userId="7c3920dd13bd63a4" providerId="LiveId" clId="{6A768F8F-E34C-4D2F-AF65-C84081A2C8B6}" dt="2022-09-11T20:07:58.204" v="6057" actId="20577"/>
          <ac:spMkLst>
            <pc:docMk/>
            <pc:sldMk cId="3236838927" sldId="264"/>
            <ac:spMk id="3" creationId="{FE95A480-FACC-9D36-2237-EB4485A050E9}"/>
          </ac:spMkLst>
        </pc:spChg>
        <pc:spChg chg="add del mod">
          <ac:chgData name="Katarzyna" userId="7c3920dd13bd63a4" providerId="LiveId" clId="{6A768F8F-E34C-4D2F-AF65-C84081A2C8B6}" dt="2022-09-10T18:15:32.980" v="4790" actId="478"/>
          <ac:spMkLst>
            <pc:docMk/>
            <pc:sldMk cId="3236838927" sldId="264"/>
            <ac:spMk id="4" creationId="{7D092BF4-F791-518F-D417-1155229A44E6}"/>
          </ac:spMkLst>
        </pc:spChg>
      </pc:sldChg>
      <pc:sldChg chg="addSp delSp modSp new mod">
        <pc:chgData name="Katarzyna" userId="7c3920dd13bd63a4" providerId="LiveId" clId="{6A768F8F-E34C-4D2F-AF65-C84081A2C8B6}" dt="2022-09-10T18:06:40.672" v="4732" actId="14100"/>
        <pc:sldMkLst>
          <pc:docMk/>
          <pc:sldMk cId="2796981872" sldId="265"/>
        </pc:sldMkLst>
        <pc:spChg chg="del mod">
          <ac:chgData name="Katarzyna" userId="7c3920dd13bd63a4" providerId="LiveId" clId="{6A768F8F-E34C-4D2F-AF65-C84081A2C8B6}" dt="2022-09-10T18:03:11.490" v="4677" actId="478"/>
          <ac:spMkLst>
            <pc:docMk/>
            <pc:sldMk cId="2796981872" sldId="265"/>
            <ac:spMk id="2" creationId="{EBFEFC9A-3C52-2F27-1708-B094F68E4BA2}"/>
          </ac:spMkLst>
        </pc:spChg>
        <pc:spChg chg="mod">
          <ac:chgData name="Katarzyna" userId="7c3920dd13bd63a4" providerId="LiveId" clId="{6A768F8F-E34C-4D2F-AF65-C84081A2C8B6}" dt="2022-09-10T18:03:56.357" v="4724" actId="20577"/>
          <ac:spMkLst>
            <pc:docMk/>
            <pc:sldMk cId="2796981872" sldId="265"/>
            <ac:spMk id="3" creationId="{4C052388-AB2B-8533-A63D-DDDED78833B7}"/>
          </ac:spMkLst>
        </pc:spChg>
        <pc:picChg chg="add mod">
          <ac:chgData name="Katarzyna" userId="7c3920dd13bd63a4" providerId="LiveId" clId="{6A768F8F-E34C-4D2F-AF65-C84081A2C8B6}" dt="2022-09-10T18:06:40.672" v="4732" actId="14100"/>
          <ac:picMkLst>
            <pc:docMk/>
            <pc:sldMk cId="2796981872" sldId="265"/>
            <ac:picMk id="5" creationId="{5B7FF73F-1EFA-B6A9-D327-6C3258DAB101}"/>
          </ac:picMkLst>
        </pc:picChg>
      </pc:sldChg>
      <pc:sldChg chg="addSp delSp modSp new del mod">
        <pc:chgData name="Katarzyna" userId="7c3920dd13bd63a4" providerId="LiveId" clId="{6A768F8F-E34C-4D2F-AF65-C84081A2C8B6}" dt="2022-09-10T18:03:00.158" v="4674" actId="47"/>
        <pc:sldMkLst>
          <pc:docMk/>
          <pc:sldMk cId="3372928103" sldId="265"/>
        </pc:sldMkLst>
        <pc:spChg chg="del mod">
          <ac:chgData name="Katarzyna" userId="7c3920dd13bd63a4" providerId="LiveId" clId="{6A768F8F-E34C-4D2F-AF65-C84081A2C8B6}" dt="2022-09-10T18:01:26.206" v="4622" actId="478"/>
          <ac:spMkLst>
            <pc:docMk/>
            <pc:sldMk cId="3372928103" sldId="265"/>
            <ac:spMk id="2" creationId="{A718D733-DE2E-475A-CEA2-BB0B5E54F13C}"/>
          </ac:spMkLst>
        </pc:spChg>
        <pc:spChg chg="mod">
          <ac:chgData name="Katarzyna" userId="7c3920dd13bd63a4" providerId="LiveId" clId="{6A768F8F-E34C-4D2F-AF65-C84081A2C8B6}" dt="2022-09-10T18:02:19.154" v="4670" actId="5793"/>
          <ac:spMkLst>
            <pc:docMk/>
            <pc:sldMk cId="3372928103" sldId="265"/>
            <ac:spMk id="3" creationId="{27F215C2-7276-B4B2-83CF-610C035B0E6C}"/>
          </ac:spMkLst>
        </pc:spChg>
        <pc:picChg chg="add mod">
          <ac:chgData name="Katarzyna" userId="7c3920dd13bd63a4" providerId="LiveId" clId="{6A768F8F-E34C-4D2F-AF65-C84081A2C8B6}" dt="2022-09-10T18:02:35.777" v="4673" actId="962"/>
          <ac:picMkLst>
            <pc:docMk/>
            <pc:sldMk cId="3372928103" sldId="265"/>
            <ac:picMk id="5" creationId="{9D5083C0-6248-ACD3-8172-CCB28BD95F7B}"/>
          </ac:picMkLst>
        </pc:picChg>
      </pc:sldChg>
      <pc:sldChg chg="delSp modSp new mod">
        <pc:chgData name="Katarzyna" userId="7c3920dd13bd63a4" providerId="LiveId" clId="{6A768F8F-E34C-4D2F-AF65-C84081A2C8B6}" dt="2022-09-11T20:06:17.405" v="6055" actId="5793"/>
        <pc:sldMkLst>
          <pc:docMk/>
          <pc:sldMk cId="3493522486" sldId="266"/>
        </pc:sldMkLst>
        <pc:spChg chg="del mod">
          <ac:chgData name="Katarzyna" userId="7c3920dd13bd63a4" providerId="LiveId" clId="{6A768F8F-E34C-4D2F-AF65-C84081A2C8B6}" dt="2022-09-10T18:26:16.227" v="5464" actId="478"/>
          <ac:spMkLst>
            <pc:docMk/>
            <pc:sldMk cId="3493522486" sldId="266"/>
            <ac:spMk id="2" creationId="{C4FAFBDE-2B62-7DC8-A900-F8544E44C306}"/>
          </ac:spMkLst>
        </pc:spChg>
        <pc:spChg chg="mod">
          <ac:chgData name="Katarzyna" userId="7c3920dd13bd63a4" providerId="LiveId" clId="{6A768F8F-E34C-4D2F-AF65-C84081A2C8B6}" dt="2022-09-11T20:06:17.405" v="6055" actId="5793"/>
          <ac:spMkLst>
            <pc:docMk/>
            <pc:sldMk cId="3493522486" sldId="266"/>
            <ac:spMk id="3" creationId="{6F2A6291-F1A3-3E96-8506-5B2C672E3AE5}"/>
          </ac:spMkLst>
        </pc:spChg>
      </pc:sldChg>
      <pc:sldChg chg="modSp new mod">
        <pc:chgData name="Katarzyna" userId="7c3920dd13bd63a4" providerId="LiveId" clId="{6A768F8F-E34C-4D2F-AF65-C84081A2C8B6}" dt="2022-09-11T10:32:37.713" v="5900" actId="255"/>
        <pc:sldMkLst>
          <pc:docMk/>
          <pc:sldMk cId="3017527419" sldId="267"/>
        </pc:sldMkLst>
        <pc:spChg chg="mod">
          <ac:chgData name="Katarzyna" userId="7c3920dd13bd63a4" providerId="LiveId" clId="{6A768F8F-E34C-4D2F-AF65-C84081A2C8B6}" dt="2022-09-11T10:30:51.818" v="5850" actId="14100"/>
          <ac:spMkLst>
            <pc:docMk/>
            <pc:sldMk cId="3017527419" sldId="267"/>
            <ac:spMk id="2" creationId="{3097E47B-7392-7C87-D38E-CF83D624BFAE}"/>
          </ac:spMkLst>
        </pc:spChg>
        <pc:spChg chg="mod">
          <ac:chgData name="Katarzyna" userId="7c3920dd13bd63a4" providerId="LiveId" clId="{6A768F8F-E34C-4D2F-AF65-C84081A2C8B6}" dt="2022-09-11T10:32:37.713" v="5900" actId="255"/>
          <ac:spMkLst>
            <pc:docMk/>
            <pc:sldMk cId="3017527419" sldId="267"/>
            <ac:spMk id="3" creationId="{84DF66DD-8F80-68E3-EEEF-AE5541BE8F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4308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25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7516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6411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6830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993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9307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289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0636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315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50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740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975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732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051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154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252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58380-A912-471C-8146-3639F87D3DF7}" type="datetimeFigureOut">
              <a:rPr lang="pl-PL" smtClean="0"/>
              <a:t>11.09.2022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540C8-A195-4FC6-BB54-B11BBF731D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75166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213899-11FF-8F58-323A-C95BBA4D7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1462" y="295275"/>
            <a:ext cx="9144000" cy="1792720"/>
          </a:xfrm>
        </p:spPr>
        <p:txBody>
          <a:bodyPr>
            <a:normAutofit/>
          </a:bodyPr>
          <a:lstStyle/>
          <a:p>
            <a:r>
              <a:rPr lang="pl-PL" dirty="0"/>
              <a:t>Matura z matematyki </a:t>
            </a:r>
            <a:br>
              <a:rPr lang="pl-PL" dirty="0"/>
            </a:br>
            <a:r>
              <a:rPr lang="pl-PL" dirty="0"/>
              <a:t>w formule 2022/2023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7E264E2-9962-6A94-DF42-A06933D83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836" y="2087995"/>
            <a:ext cx="11859491" cy="4636078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endParaRPr lang="pl-PL" sz="2700" dirty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pl-PL" sz="2700" dirty="0"/>
              <a:t>Egzamin maturalny z matematyki na poziomie podstawowym będzie  trwał 180 minut .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l-PL" sz="2700" dirty="0"/>
              <a:t>W arkuszu egzaminacyjnym w roku 2023 i 2024 znajdzie się łącznie od 27 do 38 zadań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l-PL" sz="2700" dirty="0"/>
              <a:t>Łączna liczba punktów, jakie można uzyskać za prawidłowe rozwiązanie wszystkich zadań w arkuszu, będzie równa 46 </a:t>
            </a:r>
          </a:p>
        </p:txBody>
      </p:sp>
    </p:spTree>
    <p:extLst>
      <p:ext uri="{BB962C8B-B14F-4D97-AF65-F5344CB8AC3E}">
        <p14:creationId xmlns:p14="http://schemas.microsoft.com/office/powerpoint/2010/main" val="1451073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2A6291-F1A3-3E96-8506-5B2C672E3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891" y="184727"/>
            <a:ext cx="11536218" cy="641003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sz="2700" dirty="0"/>
              <a:t>Za poprawne rozwiązanie zadań otwartych będzie można otrzymać 2, 3, 4, 5 lub 6 punktów</a:t>
            </a:r>
          </a:p>
          <a:p>
            <a:pPr marL="0" indent="0">
              <a:buNone/>
            </a:pPr>
            <a:endParaRPr lang="pl-PL" sz="27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700" dirty="0"/>
              <a:t>W arkuszu rozszerzonym będą występowały pojedyncze zadania  lub wiązki zadań – zestawy od 2 do 4 zadań we wspólnym kontekście tematycznym i będą to tylko zadania otwarte</a:t>
            </a:r>
          </a:p>
          <a:p>
            <a:pPr marL="0" indent="0">
              <a:buNone/>
            </a:pPr>
            <a:endParaRPr lang="pl-PL" sz="27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700" dirty="0"/>
              <a:t>W roku 2023 i 2024 nie obowiązuje próg zdawalności dla przedmiotu z poziomu rozszerzonego</a:t>
            </a:r>
          </a:p>
          <a:p>
            <a:pPr marL="0" indent="0">
              <a:buNone/>
            </a:pPr>
            <a:endParaRPr lang="pl-PL" sz="27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700" dirty="0"/>
              <a:t>Przybory obowiązują takie same jak na egzaminie z poziomu podstawowego z matematyki</a:t>
            </a:r>
          </a:p>
        </p:txBody>
      </p:sp>
    </p:spTree>
    <p:extLst>
      <p:ext uri="{BB962C8B-B14F-4D97-AF65-F5344CB8AC3E}">
        <p14:creationId xmlns:p14="http://schemas.microsoft.com/office/powerpoint/2010/main" val="3493522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97E47B-7392-7C87-D38E-CF83D624B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2673928"/>
          </a:xfrm>
        </p:spPr>
        <p:txBody>
          <a:bodyPr>
            <a:normAutofit/>
          </a:bodyPr>
          <a:lstStyle/>
          <a:p>
            <a:r>
              <a:rPr lang="pl-PL" sz="4800" dirty="0"/>
              <a:t>DZIĘKUJĘ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DF66DD-8F80-68E3-EEEF-AE5541BE8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3574472"/>
            <a:ext cx="10353762" cy="22167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700" dirty="0"/>
              <a:t>Prezentację przygotowała Katarzyna Ristok</a:t>
            </a:r>
          </a:p>
        </p:txBody>
      </p:sp>
    </p:spTree>
    <p:extLst>
      <p:ext uri="{BB962C8B-B14F-4D97-AF65-F5344CB8AC3E}">
        <p14:creationId xmlns:p14="http://schemas.microsoft.com/office/powerpoint/2010/main" val="301752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31E5D8-CD35-B8CC-EAAC-3679C3014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424873"/>
            <a:ext cx="11296073" cy="61237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800" dirty="0"/>
              <a:t>Wszystkie zadania egzaminacyjne będą sprawdzały poziom opanowania umiejętności określonych w wymaganiach ogólnych w podstawie programowej kształcenia ogólnego dla szkoły ponadpodstawowej:</a:t>
            </a:r>
          </a:p>
          <a:p>
            <a:pPr marL="0" indent="0">
              <a:buNone/>
            </a:pPr>
            <a:r>
              <a:rPr lang="pl-PL" sz="2800" dirty="0"/>
              <a:t>• sprawność rachunkową (I)</a:t>
            </a:r>
          </a:p>
          <a:p>
            <a:pPr marL="0" indent="0">
              <a:buNone/>
            </a:pPr>
            <a:r>
              <a:rPr lang="pl-PL" sz="2800" dirty="0"/>
              <a:t>• wykorzystanie i tworzenie informacji (II)</a:t>
            </a:r>
          </a:p>
          <a:p>
            <a:pPr marL="0" indent="0">
              <a:buNone/>
            </a:pPr>
            <a:r>
              <a:rPr lang="pl-PL" sz="2800" dirty="0"/>
              <a:t>• wykorzystanie i interpretowanie reprezentacji (III)</a:t>
            </a:r>
          </a:p>
          <a:p>
            <a:pPr marL="0" indent="0">
              <a:buNone/>
            </a:pPr>
            <a:r>
              <a:rPr lang="pl-PL" sz="2800" dirty="0"/>
              <a:t>• rozumowanie i argumentacja (IV)</a:t>
            </a:r>
          </a:p>
          <a:p>
            <a:pPr marL="0" indent="0">
              <a:buNone/>
            </a:pPr>
            <a:r>
              <a:rPr lang="pl-PL" sz="2800" dirty="0"/>
              <a:t>Szczegółowe wymagania egzaminacyjne znajdują się w Informatorze maturalnym i aneksie do Informatora maturalnego z matematyki 2023- 2024.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2084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97E264E2-9962-6A94-DF42-A06933D83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200" y="203200"/>
            <a:ext cx="11776364" cy="6474691"/>
          </a:xfrm>
        </p:spPr>
        <p:txBody>
          <a:bodyPr>
            <a:normAutofit/>
          </a:bodyPr>
          <a:lstStyle/>
          <a:p>
            <a:r>
              <a:rPr lang="pl-PL" sz="2800" dirty="0"/>
              <a:t>ZADANIA NA EGZAMINIE</a:t>
            </a:r>
          </a:p>
          <a:p>
            <a:pPr algn="l"/>
            <a:r>
              <a:rPr lang="pl-PL" sz="2800" dirty="0"/>
              <a:t>W arkuszu egzaminacyjnym znajdą się zarówno zadania zamknięte, jak i otwarte. </a:t>
            </a:r>
          </a:p>
          <a:p>
            <a:pPr algn="l"/>
            <a:endParaRPr lang="pl-PL" sz="2800" dirty="0"/>
          </a:p>
          <a:p>
            <a:pPr algn="l"/>
            <a:endParaRPr lang="pl-PL" sz="2800" dirty="0"/>
          </a:p>
          <a:p>
            <a:pPr algn="l"/>
            <a:endParaRPr lang="pl-PL" sz="2800" dirty="0"/>
          </a:p>
          <a:p>
            <a:pPr algn="l"/>
            <a:endParaRPr lang="pl-PL" sz="2800" dirty="0"/>
          </a:p>
          <a:p>
            <a:pPr algn="l"/>
            <a:endParaRPr lang="pl-PL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l-PL" dirty="0"/>
              <a:t>Niektóre zadania zamknięte mogą być za 2 punkty, za częściowo poprawną odpowiedź można w nich uzyskać 1 punkt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pl-PL" dirty="0"/>
              <a:t>Odpowiedzi do zadań zamkniętych zdający będą zaznaczali w karcie odpowiedzi</a:t>
            </a:r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34E380EA-F6D8-DE1F-F018-B59705A817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110070"/>
              </p:ext>
            </p:extLst>
          </p:nvPr>
        </p:nvGraphicFramePr>
        <p:xfrm>
          <a:off x="826655" y="1920751"/>
          <a:ext cx="10529454" cy="28790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87818">
                  <a:extLst>
                    <a:ext uri="{9D8B030D-6E8A-4147-A177-3AD203B41FA5}">
                      <a16:colId xmlns:a16="http://schemas.microsoft.com/office/drawing/2014/main" val="3447701811"/>
                    </a:ext>
                  </a:extLst>
                </a:gridCol>
                <a:gridCol w="5241636">
                  <a:extLst>
                    <a:ext uri="{9D8B030D-6E8A-4147-A177-3AD203B41FA5}">
                      <a16:colId xmlns:a16="http://schemas.microsoft.com/office/drawing/2014/main" val="3333054985"/>
                    </a:ext>
                  </a:extLst>
                </a:gridCol>
              </a:tblGrid>
              <a:tr h="1329953">
                <a:tc>
                  <a:txBody>
                    <a:bodyPr/>
                    <a:lstStyle/>
                    <a:p>
                      <a:endParaRPr lang="pl-PL" dirty="0">
                        <a:solidFill>
                          <a:schemeClr val="bg1"/>
                        </a:solidFill>
                      </a:endParaRPr>
                    </a:p>
                    <a:p>
                      <a:endParaRPr lang="pl-PL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pl-PL" dirty="0">
                          <a:solidFill>
                            <a:schemeClr val="bg1"/>
                          </a:solidFill>
                        </a:rPr>
                        <a:t>Zadania zamknięte- zdający wybiera poprawną odpowiedź.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Zadania otwarte -  zdający samodzielnie formułuje odpowiedź. 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449956"/>
                  </a:ext>
                </a:extLst>
              </a:tr>
              <a:tr h="680209">
                <a:tc>
                  <a:txBody>
                    <a:bodyPr/>
                    <a:lstStyle/>
                    <a:p>
                      <a:r>
                        <a:rPr lang="pl-PL" dirty="0"/>
                        <a:t>Liczba zadań - od 20 do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Liczba zadań – od 7 do 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552239"/>
                  </a:ext>
                </a:extLst>
              </a:tr>
              <a:tr h="735800">
                <a:tc>
                  <a:txBody>
                    <a:bodyPr/>
                    <a:lstStyle/>
                    <a:p>
                      <a:r>
                        <a:rPr lang="pl-PL" dirty="0"/>
                        <a:t>Łączna liczba – 29pkt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Łączna liczba – 17pkt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733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84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97E264E2-9962-6A94-DF42-A06933D83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673" y="175491"/>
            <a:ext cx="11513127" cy="6557817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pl-PL" sz="2800" dirty="0"/>
              <a:t>Za poprawne rozwiązanie zadania otwartego będzie można otrzymać maksymalnie 1, 2, 3 lub 4 punkty</a:t>
            </a:r>
          </a:p>
          <a:p>
            <a:pPr algn="l"/>
            <a:endParaRPr lang="pl-PL" sz="2800" dirty="0"/>
          </a:p>
          <a:p>
            <a:pPr algn="l"/>
            <a:endParaRPr lang="pl-PL" sz="2800" dirty="0"/>
          </a:p>
          <a:p>
            <a:pPr algn="l"/>
            <a:endParaRPr lang="pl-PL" sz="2800" dirty="0"/>
          </a:p>
          <a:p>
            <a:pPr algn="l"/>
            <a:endParaRPr lang="pl-PL" sz="2800" dirty="0"/>
          </a:p>
          <a:p>
            <a:pPr algn="l"/>
            <a:endParaRPr lang="pl-PL" sz="2800" dirty="0"/>
          </a:p>
          <a:p>
            <a:pPr algn="l"/>
            <a:endParaRPr lang="pl-PL" sz="2800" dirty="0"/>
          </a:p>
          <a:p>
            <a:pPr algn="l"/>
            <a:endParaRPr lang="pl-PL" sz="2800" dirty="0"/>
          </a:p>
        </p:txBody>
      </p:sp>
      <p:graphicFrame>
        <p:nvGraphicFramePr>
          <p:cNvPr id="2" name="Tabela 3">
            <a:extLst>
              <a:ext uri="{FF2B5EF4-FFF2-40B4-BE49-F238E27FC236}">
                <a16:creationId xmlns:a16="http://schemas.microsoft.com/office/drawing/2014/main" id="{AE441218-40C9-8BE3-3281-5073FF0F10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078736"/>
              </p:ext>
            </p:extLst>
          </p:nvPr>
        </p:nvGraphicFramePr>
        <p:xfrm>
          <a:off x="701963" y="1671783"/>
          <a:ext cx="10778837" cy="4754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61153">
                  <a:extLst>
                    <a:ext uri="{9D8B030D-6E8A-4147-A177-3AD203B41FA5}">
                      <a16:colId xmlns:a16="http://schemas.microsoft.com/office/drawing/2014/main" val="3561565915"/>
                    </a:ext>
                  </a:extLst>
                </a:gridCol>
                <a:gridCol w="5417684">
                  <a:extLst>
                    <a:ext uri="{9D8B030D-6E8A-4147-A177-3AD203B41FA5}">
                      <a16:colId xmlns:a16="http://schemas.microsoft.com/office/drawing/2014/main" val="1039028788"/>
                    </a:ext>
                  </a:extLst>
                </a:gridCol>
              </a:tblGrid>
              <a:tr h="421178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pl-PL" sz="200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pl-PL" sz="200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pl-PL" sz="1800" dirty="0"/>
                    </a:p>
                    <a:p>
                      <a:pPr algn="l"/>
                      <a:r>
                        <a:rPr lang="pl-PL" sz="1800" b="1" kern="1200" dirty="0">
                          <a:solidFill>
                            <a:schemeClr val="bg1"/>
                          </a:solidFill>
                          <a:effectLst/>
                        </a:rPr>
                        <a:t>Wśród zadań zamkniętych będą m.in.:</a:t>
                      </a:r>
                    </a:p>
                    <a:p>
                      <a:pPr algn="l"/>
                      <a:endParaRPr lang="pl-PL" sz="1800" b="0" kern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kern="1200" dirty="0">
                          <a:solidFill>
                            <a:schemeClr val="bg1"/>
                          </a:solidFill>
                          <a:effectLst/>
                        </a:rPr>
                        <a:t>zadania wielokrotnego wyboru,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pl-PL" sz="1800" b="0" kern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kern="1200" dirty="0">
                          <a:solidFill>
                            <a:schemeClr val="bg1"/>
                          </a:solidFill>
                          <a:effectLst/>
                        </a:rPr>
                        <a:t>zadania typu prawda–fałsz,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pl-PL" sz="1800" b="0" kern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kern="1200" dirty="0">
                          <a:solidFill>
                            <a:schemeClr val="bg1"/>
                          </a:solidFill>
                          <a:effectLst/>
                        </a:rPr>
                        <a:t>zadania na dobieranie.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pl-P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1" kern="1200" dirty="0">
                          <a:solidFill>
                            <a:schemeClr val="bg1"/>
                          </a:solidFill>
                          <a:effectLst/>
                        </a:rPr>
                        <a:t>Wśród zadań otwartych będą m.in.:</a:t>
                      </a:r>
                    </a:p>
                    <a:p>
                      <a:endParaRPr lang="pl-PL" sz="1800" b="0" kern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kern="1200" dirty="0">
                          <a:solidFill>
                            <a:schemeClr val="bg1"/>
                          </a:solidFill>
                          <a:effectLst/>
                        </a:rPr>
                        <a:t>zadania z luką, wymagające uzupełnienia zdania, wykresu, tabeli albo zapisania odpowiedzi jednym lub kilkoma wyrazami, symbolami,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1800" b="0" kern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kern="1200" dirty="0">
                          <a:solidFill>
                            <a:schemeClr val="bg1"/>
                          </a:solidFill>
                          <a:effectLst/>
                        </a:rPr>
                        <a:t>zadania krótkiej odpowiedzi, wymagające wykonania prostego obliczenia lub bezpośredniego zapisania rozwiązania,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1800" b="0" kern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800" b="0" kern="1200" dirty="0">
                          <a:solidFill>
                            <a:schemeClr val="bg1"/>
                          </a:solidFill>
                          <a:effectLst/>
                        </a:rPr>
                        <a:t>zadania rozszerzonej odpowiedzi, wymagające utworzenia strategii rozwiązania problemu matematycznego i przedstawienia jej realizacji.</a:t>
                      </a:r>
                      <a:br>
                        <a:rPr lang="pl-PL" sz="1800" b="0" kern="1200" dirty="0">
                          <a:solidFill>
                            <a:schemeClr val="bg1"/>
                          </a:solidFill>
                          <a:effectLst/>
                        </a:rPr>
                      </a:br>
                      <a:endParaRPr lang="pl-PL" sz="1800" b="0" kern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809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689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052388-AB2B-8533-A63D-DDDED7883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090" y="286327"/>
            <a:ext cx="11665527" cy="6363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700" dirty="0"/>
              <a:t>Przykładowe zadania typu prawda- fałsz</a:t>
            </a:r>
          </a:p>
          <a:p>
            <a:pPr marL="0" indent="0">
              <a:buNone/>
            </a:pPr>
            <a:endParaRPr lang="pl-PL" sz="2700" dirty="0"/>
          </a:p>
        </p:txBody>
      </p:sp>
      <p:pic>
        <p:nvPicPr>
          <p:cNvPr id="5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5B7FF73F-1EFA-B6A9-D327-6C3258DAB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583" y="1449597"/>
            <a:ext cx="10426392" cy="398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981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28EDE2-3817-83B6-F288-6C413E0D6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109" y="341745"/>
            <a:ext cx="11314546" cy="617912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800" dirty="0"/>
              <a:t>W arkuszu egzaminacyjnym będą występowały wiązki zadań, czyli zestawy od 2 do 4 zadań występujących we wspólnym kontekście tematycznym</a:t>
            </a:r>
          </a:p>
          <a:p>
            <a:pPr marL="0" indent="0" algn="just">
              <a:buNone/>
            </a:pPr>
            <a:endParaRPr lang="pl-PL" sz="2800" b="0" i="0" dirty="0">
              <a:solidFill>
                <a:srgbClr val="4C4C4C"/>
              </a:solidFill>
              <a:effectLst/>
              <a:latin typeface="Roboto" panose="02000000000000000000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/>
              <a:t>Każde z zadań wiązki będzie tak skonstruowane by można je było rozwiązać niezależne od rozwiązania innych zadań danej wiązki</a:t>
            </a:r>
          </a:p>
          <a:p>
            <a:pPr marL="0" indent="0">
              <a:buNone/>
            </a:pPr>
            <a:endParaRPr lang="pl-PL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800" dirty="0"/>
              <a:t>Wiązka zadań może się składać zarówno z zadań zamkniętych, jak i z zadań otwartych.</a:t>
            </a:r>
          </a:p>
          <a:p>
            <a:pPr marL="0" indent="0" algn="ctr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7394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E0665BD0-256B-EF5C-CEB0-0B03537595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28" y="3429000"/>
            <a:ext cx="10067636" cy="1112616"/>
          </a:xfrm>
        </p:spPr>
      </p:pic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5FD69137-636D-0DE1-B8B0-BC6046D9C4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29" y="4722560"/>
            <a:ext cx="10067636" cy="1638442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946509D2-2045-C256-0D2A-502B94C4E7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28" y="352205"/>
            <a:ext cx="10067636" cy="289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80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FB9C03-CAC7-A707-AC62-A3ECE30C3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378691"/>
            <a:ext cx="11351491" cy="6142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Materiały i przybory pomocnicze, z których mogą korzystać zdający na egzaminie maturalnym z matematyki, to: </a:t>
            </a:r>
          </a:p>
          <a:p>
            <a:pPr marL="0" indent="0">
              <a:buNone/>
            </a:pPr>
            <a:r>
              <a:rPr lang="pl-PL" sz="2800" dirty="0"/>
              <a:t>• linijka </a:t>
            </a:r>
          </a:p>
          <a:p>
            <a:pPr marL="0" indent="0">
              <a:buNone/>
            </a:pPr>
            <a:r>
              <a:rPr lang="pl-PL" sz="2800" dirty="0"/>
              <a:t>• cyrkiel </a:t>
            </a:r>
          </a:p>
          <a:p>
            <a:pPr marL="0" indent="0">
              <a:buNone/>
            </a:pPr>
            <a:r>
              <a:rPr lang="pl-PL" sz="2800" dirty="0"/>
              <a:t>• kalkulator prosty </a:t>
            </a:r>
          </a:p>
          <a:p>
            <a:pPr marL="0" indent="0">
              <a:buNone/>
            </a:pPr>
            <a:r>
              <a:rPr lang="pl-PL" sz="2800" dirty="0"/>
              <a:t>• Wybrane wzory matematyczne na egzamin maturalny</a:t>
            </a:r>
          </a:p>
          <a:p>
            <a:pPr marL="0" indent="0">
              <a:buNone/>
            </a:pPr>
            <a:endParaRPr lang="pl-PL" sz="2800" dirty="0"/>
          </a:p>
          <a:p>
            <a:pPr marL="0" indent="0">
              <a:buNone/>
            </a:pPr>
            <a:r>
              <a:rPr lang="pl-PL" sz="2800" dirty="0"/>
              <a:t>Absolwent chcąc zdać egzamin maturalny z matematyki musi otrzymać co najmniej 30% punktów możliwych do uzyskania.</a:t>
            </a:r>
          </a:p>
        </p:txBody>
      </p:sp>
    </p:spTree>
    <p:extLst>
      <p:ext uri="{BB962C8B-B14F-4D97-AF65-F5344CB8AC3E}">
        <p14:creationId xmlns:p14="http://schemas.microsoft.com/office/powerpoint/2010/main" val="391713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95A480-FACC-9D36-2237-EB4485A05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36" y="498763"/>
            <a:ext cx="11259128" cy="61329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700" dirty="0"/>
              <a:t>MATURA Z MATEMATYKI – POZIOM ROZSZERZONY </a:t>
            </a:r>
          </a:p>
          <a:p>
            <a:pPr marL="0" indent="0" algn="ctr">
              <a:buNone/>
            </a:pPr>
            <a:r>
              <a:rPr lang="pl-PL" sz="2700"/>
              <a:t>FORMUŁA 2022/2023</a:t>
            </a:r>
            <a:endParaRPr lang="pl-PL" sz="27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700" dirty="0"/>
              <a:t>Egzamin maturalny z matematyki rozszerzonej będzie trwał 180 minut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700" dirty="0"/>
              <a:t>Łączna liczba punktów możliwych do uzyskania za poprawne rozwiązania wszystkich zadań w arkuszu wynosi 50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700" dirty="0"/>
              <a:t>W arkuszu rozszerzonym pojawią się tylko zadania otwarte w liczbie od 10 do 14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700" dirty="0"/>
              <a:t>Wśród zadań otwartych rozszerzonej odpowiedzi pojawią się również zadania krótkiej odpowiedzi</a:t>
            </a:r>
          </a:p>
        </p:txBody>
      </p:sp>
    </p:spTree>
    <p:extLst>
      <p:ext uri="{BB962C8B-B14F-4D97-AF65-F5344CB8AC3E}">
        <p14:creationId xmlns:p14="http://schemas.microsoft.com/office/powerpoint/2010/main" val="3236838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TM04033921[[fn=Damaszek]]</Template>
  <TotalTime>391</TotalTime>
  <Words>545</Words>
  <Application>Microsoft Office PowerPoint</Application>
  <PresentationFormat>Panoramiczny</PresentationFormat>
  <Paragraphs>81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Bookman Old Style</vt:lpstr>
      <vt:lpstr>Roboto</vt:lpstr>
      <vt:lpstr>Rockwell</vt:lpstr>
      <vt:lpstr>Wingdings</vt:lpstr>
      <vt:lpstr>Damask</vt:lpstr>
      <vt:lpstr>Matura z matematyki  w formule 2022/2023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Matura z matematyki  w nowej formule</dc:title>
  <dc:creator>Katarzyna</dc:creator>
  <cp:lastModifiedBy>Katarzyna</cp:lastModifiedBy>
  <cp:revision>1</cp:revision>
  <dcterms:created xsi:type="dcterms:W3CDTF">2022-09-05T17:46:05Z</dcterms:created>
  <dcterms:modified xsi:type="dcterms:W3CDTF">2022-09-11T20:08:06Z</dcterms:modified>
</cp:coreProperties>
</file>